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486CF-4A07-43AF-8B22-439767563D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233CA-264B-4AC6-B329-F0A9919DD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61903-7FFC-4F88-BC6B-547DA0ACC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FC83-C9DD-42B8-A662-0C5A3513CA32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485C0-9A6A-4C4E-948B-72C4E3474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14460-5FB6-4226-A3BC-095A02EAF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C021-61EB-4BB0-B85D-4AA66A7F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2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1FC57-33B3-43AC-B294-0FADAEF14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EAC76-15A3-4908-8FF4-990610E9B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302F2-96FD-4E93-B269-BB1CF03B7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FC83-C9DD-42B8-A662-0C5A3513CA32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11387-E926-484A-8439-133C831F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28FA1-3901-45CE-855F-012F678ED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C021-61EB-4BB0-B85D-4AA66A7F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30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584490-FF93-4787-81F0-06704504E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AFB12C-D186-45C7-996D-E9DB6372E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630B9-FF30-453D-84ED-D327C58C1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FC83-C9DD-42B8-A662-0C5A3513CA32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9064E-7038-4377-8A39-8F41BBDE4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B0021-00B6-4A58-9D5D-4EF50553A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C021-61EB-4BB0-B85D-4AA66A7F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71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4A0D5-D73E-4616-8CAB-68F1C5B25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BCA3F-EBFC-4C0B-AF21-7ED86FED9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13DE9-89C4-44F1-9E80-43B292C94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FC83-C9DD-42B8-A662-0C5A3513CA32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A8E97-9115-4887-83E7-9903F803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F9744-4D2A-4565-BFE4-16E9D82D0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C021-61EB-4BB0-B85D-4AA66A7F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25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DD5B6-69E7-4338-8A90-807F797AA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FF0A1-5E83-45B8-938D-1B1FCD2B4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94726-D3E2-4787-B645-2B851434F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FC83-C9DD-42B8-A662-0C5A3513CA32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D07C2-7E9F-413D-9513-4DA12DE25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C65C1-53D7-42CC-81D4-548D4B81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C021-61EB-4BB0-B85D-4AA66A7F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22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B2CD5-FAE7-4FBD-A0C5-686010196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2646C-2EED-4DD7-89EF-C86588A94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AFE30-DCF2-44E2-BB11-CABDA446E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376BF-110E-4B1A-9CAD-33AE0B609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FC83-C9DD-42B8-A662-0C5A3513CA32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7201E-C0D3-4720-A015-07C7BEB7D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68291-BFD9-4093-956D-1F996BF40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C021-61EB-4BB0-B85D-4AA66A7F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43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5AD97-FFF6-4429-BD17-D9C649304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15341-EA59-4C52-9998-6B9D6EF18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3D1EC-CD65-48F3-ABDC-9BD6E605A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BF9D7F-04BA-4679-B432-3E7F88219C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C1BB3B-C53A-4744-8484-09615762C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02A36-4C15-43F2-BC8E-0049ACFD1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FC83-C9DD-42B8-A662-0C5A3513CA32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5F013E-D2BF-4786-A3E9-E0713C1A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C6CE1C-9C29-4912-8C4C-1B39B577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C021-61EB-4BB0-B85D-4AA66A7F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49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484CA-F233-4E72-84FE-B6746D646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DAA87D-52C7-4C92-A2F1-8513ABCC1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FC83-C9DD-42B8-A662-0C5A3513CA32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6113D5-A8D7-4D2B-B3AB-6847C43F4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B5F66-D867-4AB6-91BB-F3BED24C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C021-61EB-4BB0-B85D-4AA66A7F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9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45973D-3E00-4157-B1D4-26C231B5C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FC83-C9DD-42B8-A662-0C5A3513CA32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7FF79B-5D60-4328-8B3B-20F068E24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5C931-1661-4D55-8C3F-09A830F8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C021-61EB-4BB0-B85D-4AA66A7F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8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3C6AF-BC90-45D2-A07E-D935DC112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48BD9-BB91-4ACF-8F9D-E0D79DB26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2D4D95-C9C8-470E-AD69-DEB177E87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804421-F88D-420D-AE74-64346AEF6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FC83-C9DD-42B8-A662-0C5A3513CA32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A538B-679E-4D5D-9439-F264BD2C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2FBE87-76E6-4D30-AA31-1392B47F5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C021-61EB-4BB0-B85D-4AA66A7F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21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12DB0-C908-483A-B932-3FC577EF2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95AB54-071A-4C11-BC25-20914DCC3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8BE0E-08A7-4CEB-BD4B-764A95397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F83BD0-6181-4578-AA1D-2C1B5A037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FC83-C9DD-42B8-A662-0C5A3513CA32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3CA71-DAB8-4949-832C-3D9768256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2EBEF-B80F-40B0-93A6-C8EEE508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FC021-61EB-4BB0-B85D-4AA66A7F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66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FFD77F-679E-4694-8E9A-3AA5276ED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1E3AF-D29A-47EA-A567-324315226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2BCC0-BFA7-41BA-9466-B7DE46DFC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4FC83-C9DD-42B8-A662-0C5A3513CA32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C7041-5EBB-4255-964F-8B375588B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3E8E3-2FC6-4421-A1B8-85A7322AB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FC021-61EB-4BB0-B85D-4AA66A7F0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01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ap&#10;&#10;Description automatically generated">
            <a:extLst>
              <a:ext uri="{FF2B5EF4-FFF2-40B4-BE49-F238E27FC236}">
                <a16:creationId xmlns:a16="http://schemas.microsoft.com/office/drawing/2014/main" id="{B9D28DEB-6DE5-4D6C-B37F-113183D38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" y="297259"/>
            <a:ext cx="10820399" cy="6364324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2D325864-F372-4886-BD2A-5DE008D66043}"/>
              </a:ext>
            </a:extLst>
          </p:cNvPr>
          <p:cNvSpPr/>
          <p:nvPr/>
        </p:nvSpPr>
        <p:spPr>
          <a:xfrm>
            <a:off x="8913181" y="1466850"/>
            <a:ext cx="1650044" cy="952500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4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, engineering drawing&#10;&#10;Description automatically generated">
            <a:extLst>
              <a:ext uri="{FF2B5EF4-FFF2-40B4-BE49-F238E27FC236}">
                <a16:creationId xmlns:a16="http://schemas.microsoft.com/office/drawing/2014/main" id="{56E17C12-3405-4BC7-A993-7B539C1E01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143000"/>
            <a:ext cx="7772400" cy="45720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C47BD86-12F0-46C1-B97E-D2A63A1C52EC}"/>
              </a:ext>
            </a:extLst>
          </p:cNvPr>
          <p:cNvSpPr/>
          <p:nvPr/>
        </p:nvSpPr>
        <p:spPr>
          <a:xfrm>
            <a:off x="7341833" y="2265840"/>
            <a:ext cx="1650044" cy="952500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668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0B753C7A-FD74-4350-9745-6DA0D1353A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0" y="811530"/>
            <a:ext cx="10584180" cy="523494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6AC194B-DF25-49A2-962A-15D5B6D50F9C}"/>
              </a:ext>
            </a:extLst>
          </p:cNvPr>
          <p:cNvSpPr/>
          <p:nvPr/>
        </p:nvSpPr>
        <p:spPr>
          <a:xfrm>
            <a:off x="3400148" y="3260139"/>
            <a:ext cx="1650044" cy="952500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274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Forryan</dc:creator>
  <dc:description>39-281 Hassals Lodge Wigston</dc:description>
  <cp:lastModifiedBy>Mike Forryan</cp:lastModifiedBy>
  <cp:revision>1</cp:revision>
  <dcterms:created xsi:type="dcterms:W3CDTF">2020-11-30T10:27:14Z</dcterms:created>
  <dcterms:modified xsi:type="dcterms:W3CDTF">2020-11-30T10:32:59Z</dcterms:modified>
</cp:coreProperties>
</file>